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4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4" autoAdjust="0"/>
    <p:restoredTop sz="86029" autoAdjust="0"/>
  </p:normalViewPr>
  <p:slideViewPr>
    <p:cSldViewPr snapToGrid="0">
      <p:cViewPr varScale="1">
        <p:scale>
          <a:sx n="95" d="100"/>
          <a:sy n="95" d="100"/>
        </p:scale>
        <p:origin x="88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D6DB-275E-45D8-BA57-1C98F1E91185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FE25D-7980-4FCA-8322-930BE6A3A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6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DCD46E-A518-43D1-B8FC-BCC20A19F9F9}" type="datetime1">
              <a:rPr lang="en-GB" smtClean="0"/>
              <a:t>08/05/2019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All resources at </a:t>
            </a:r>
            <a:r>
              <a:rPr lang="en-US" b="1" dirty="0" smtClean="0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888-CDA2-42E6-9677-01D1E9DB5E7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775B-4120-4A99-91A7-31817A068EA1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94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753C-7636-4B88-8167-8DD4DD207C77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7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D554-A184-4E90-B253-C5AA58C1F49C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0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70C0-96EC-4594-8A23-FEC0F72475DF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F4BC-A2D3-4714-859D-AA710586C6C2}" type="datetime1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4852-BF20-4B58-BCD4-A71B34A85957}" type="datetime1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F39F-AA4F-43E6-8E79-53CD26EF2E13}" type="datetime1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5DD-06BE-4F83-A75B-C84D550EA552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2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D4D7-72BD-43C3-B378-D03C33C110F6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D6C1C2-9947-441B-9C7F-8E0FD7547F0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6921" y="-2484"/>
            <a:ext cx="5862293" cy="686048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511" y="6356350"/>
            <a:ext cx="4114800" cy="365125"/>
          </a:xfrm>
        </p:spPr>
        <p:txBody>
          <a:bodyPr/>
          <a:lstStyle/>
          <a:p>
            <a:r>
              <a:rPr lang="en-US" dirty="0" smtClean="0"/>
              <a:t>All resources at </a:t>
            </a:r>
            <a:r>
              <a:rPr lang="en-US" b="1" dirty="0" smtClean="0"/>
              <a:t>quaker.org.uk/teaching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Rectángulo 4">
            <a:extLst>
              <a:ext uri="{FF2B5EF4-FFF2-40B4-BE49-F238E27FC236}">
                <a16:creationId xmlns:a16="http://schemas.microsoft.com/office/drawing/2014/main" id="{752AFA30-6A3F-ED4D-A97D-EBC959DA2B60}"/>
              </a:ext>
            </a:extLst>
          </p:cNvPr>
          <p:cNvSpPr/>
          <p:nvPr/>
        </p:nvSpPr>
        <p:spPr>
          <a:xfrm>
            <a:off x="-1" y="2505204"/>
            <a:ext cx="6206647" cy="3663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12">
            <a:extLst>
              <a:ext uri="{FF2B5EF4-FFF2-40B4-BE49-F238E27FC236}">
                <a16:creationId xmlns:a16="http://schemas.microsoft.com/office/drawing/2014/main" id="{5B1B6E62-9462-D54C-9E87-B042BC1EC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839" y="5721969"/>
            <a:ext cx="2358732" cy="173007"/>
          </a:xfrm>
          <a:prstGeom prst="rect">
            <a:avLst/>
          </a:prstGeom>
        </p:spPr>
      </p:pic>
      <p:sp>
        <p:nvSpPr>
          <p:cNvPr id="10" name="Subtítulo 15">
            <a:extLst>
              <a:ext uri="{FF2B5EF4-FFF2-40B4-BE49-F238E27FC236}">
                <a16:creationId xmlns:a16="http://schemas.microsoft.com/office/drawing/2014/main" id="{4BFE9A4D-D987-F340-99F8-5E08AE1EC3A2}"/>
              </a:ext>
            </a:extLst>
          </p:cNvPr>
          <p:cNvSpPr txBox="1">
            <a:spLocks/>
          </p:cNvSpPr>
          <p:nvPr/>
        </p:nvSpPr>
        <p:spPr>
          <a:xfrm>
            <a:off x="251563" y="2844833"/>
            <a:ext cx="5703518" cy="17168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case </a:t>
            </a:r>
            <a:r>
              <a:rPr lang="es-ES" sz="60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studies</a:t>
            </a:r>
            <a:r>
              <a:rPr lang="es-E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ubtítulo 15">
            <a:extLst>
              <a:ext uri="{FF2B5EF4-FFF2-40B4-BE49-F238E27FC236}">
                <a16:creationId xmlns:a16="http://schemas.microsoft.com/office/drawing/2014/main" id="{B7724BC2-CF42-D14A-B8DC-8AD236C5ED7F}"/>
              </a:ext>
            </a:extLst>
          </p:cNvPr>
          <p:cNvSpPr txBox="1">
            <a:spLocks/>
          </p:cNvSpPr>
          <p:nvPr/>
        </p:nvSpPr>
        <p:spPr>
          <a:xfrm>
            <a:off x="251563" y="4561681"/>
            <a:ext cx="5703518" cy="1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information card for each case study is provided. Print this power point if you would like to use them for Activity 2.3 or 2.4</a:t>
            </a:r>
            <a:endParaRPr lang="en-GB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045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Omar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738" y="1825625"/>
            <a:ext cx="6145891" cy="422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Bassam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96566" y="1532516"/>
            <a:ext cx="4398868" cy="482383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3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Oren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216936"/>
            <a:ext cx="4948464" cy="513941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4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Noam and </a:t>
            </a:r>
            <a:r>
              <a:rPr lang="en-US" dirty="0" err="1" smtClean="0"/>
              <a:t>Tehila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13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554317"/>
            <a:ext cx="4152772" cy="4213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3981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Tanya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2476" y="2497765"/>
            <a:ext cx="5663782" cy="294509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66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Masha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15</a:t>
            </a:fld>
            <a:endParaRPr lang="en-GB"/>
          </a:p>
        </p:txBody>
      </p:sp>
      <p:pic>
        <p:nvPicPr>
          <p:cNvPr id="1026" name="Picture 2" descr="Image result for sderot childr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415" y="1825625"/>
            <a:ext cx="3265169" cy="4351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71049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Ebtisam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7925" y="2167094"/>
            <a:ext cx="4776150" cy="371285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4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8358" y="1973263"/>
            <a:ext cx="5672242" cy="41005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56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Jalal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5591" y="2036052"/>
            <a:ext cx="5059179" cy="397493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05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Abd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5100" y="1904720"/>
            <a:ext cx="4604145" cy="37223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40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Tony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70824" y="1930231"/>
            <a:ext cx="4282576" cy="41865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74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Motasm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29551" y="1921703"/>
            <a:ext cx="5181049" cy="443764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0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Yasin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20962" y="2066833"/>
            <a:ext cx="5289638" cy="39133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11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Asem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3674" y="1872446"/>
            <a:ext cx="5726925" cy="418679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06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Aved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7894" y="1897785"/>
            <a:ext cx="4375506" cy="440661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7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Ibrahim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9475" y="1942337"/>
            <a:ext cx="5041125" cy="41623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22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Lenny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4865" y="2081886"/>
            <a:ext cx="3682270" cy="3883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41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Yehuda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690688"/>
            <a:ext cx="3593860" cy="4540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4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Asher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2027691"/>
            <a:ext cx="3563796" cy="39916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03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Shira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6675" y="1869349"/>
            <a:ext cx="4083954" cy="4308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86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Hassan, </a:t>
            </a:r>
            <a:r>
              <a:rPr lang="en-US" dirty="0" err="1" smtClean="0"/>
              <a:t>Munib</a:t>
            </a:r>
            <a:r>
              <a:rPr lang="en-US" dirty="0" smtClean="0"/>
              <a:t>, </a:t>
            </a:r>
            <a:r>
              <a:rPr lang="en-US" dirty="0" err="1" smtClean="0"/>
              <a:t>Qusai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4425" y="2306371"/>
            <a:ext cx="4883149" cy="34342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66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Rajeh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7966" y="1690688"/>
            <a:ext cx="5416549" cy="445172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69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Abu </a:t>
            </a:r>
            <a:r>
              <a:rPr lang="en-US" dirty="0" err="1" smtClean="0"/>
              <a:t>Sakr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24727" y="1975373"/>
            <a:ext cx="5142546" cy="409629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42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Huwaida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84125" y="1601638"/>
            <a:ext cx="4623750" cy="48437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2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Gila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2596590"/>
            <a:ext cx="3997727" cy="285385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Dvir</a:t>
            </a:r>
            <a:r>
              <a:rPr lang="en-US" dirty="0" smtClean="0"/>
              <a:t> &amp; </a:t>
            </a:r>
            <a:r>
              <a:rPr lang="en-US" dirty="0" err="1" smtClean="0"/>
              <a:t>Yanina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437" y="1825625"/>
            <a:ext cx="5693126" cy="43513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07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Sahar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88438"/>
              </a:clrFrom>
              <a:clrTo>
                <a:srgbClr val="F8843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0732" y="2206542"/>
            <a:ext cx="4159382" cy="414980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66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azor wire template" id="{09A9DD77-DA46-4ED6-9FEA-A64C674FA6CB}" vid="{874D03A3-3901-4A90-B489-92ECEDE77D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razor wire template</Template>
  <TotalTime>161</TotalTime>
  <Words>207</Words>
  <Application>Microsoft Office PowerPoint</Application>
  <PresentationFormat>Widescreen</PresentationFormat>
  <Paragraphs>85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PowerPoint Presentation</vt:lpstr>
      <vt:lpstr>Tony</vt:lpstr>
      <vt:lpstr>Hassan, Munib, Qusai</vt:lpstr>
      <vt:lpstr>Rajeh</vt:lpstr>
      <vt:lpstr>Abu Sakr</vt:lpstr>
      <vt:lpstr>Huwaida</vt:lpstr>
      <vt:lpstr>Gila</vt:lpstr>
      <vt:lpstr>Dvir &amp; Yanina</vt:lpstr>
      <vt:lpstr>Sahar</vt:lpstr>
      <vt:lpstr>Omar</vt:lpstr>
      <vt:lpstr>Bassam</vt:lpstr>
      <vt:lpstr>Oren</vt:lpstr>
      <vt:lpstr>Noam and Tehila</vt:lpstr>
      <vt:lpstr>Tanya</vt:lpstr>
      <vt:lpstr>Masha</vt:lpstr>
      <vt:lpstr>Ebtisam</vt:lpstr>
      <vt:lpstr>Basil</vt:lpstr>
      <vt:lpstr>Jalal</vt:lpstr>
      <vt:lpstr>Abd</vt:lpstr>
      <vt:lpstr>Motasm</vt:lpstr>
      <vt:lpstr>Yasin</vt:lpstr>
      <vt:lpstr>Asem</vt:lpstr>
      <vt:lpstr>Aved</vt:lpstr>
      <vt:lpstr>Ibrahim</vt:lpstr>
      <vt:lpstr>Lenny</vt:lpstr>
      <vt:lpstr>Yehuda</vt:lpstr>
      <vt:lpstr>Asher</vt:lpstr>
      <vt:lpstr>Shira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10</cp:revision>
  <dcterms:created xsi:type="dcterms:W3CDTF">2019-03-15T18:13:06Z</dcterms:created>
  <dcterms:modified xsi:type="dcterms:W3CDTF">2019-05-08T09:17:10Z</dcterms:modified>
</cp:coreProperties>
</file>